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59" r:id="rId5"/>
    <p:sldId id="257" r:id="rId6"/>
    <p:sldId id="258" r:id="rId7"/>
    <p:sldId id="261" r:id="rId8"/>
    <p:sldId id="260" r:id="rId9"/>
    <p:sldId id="262" r:id="rId10"/>
    <p:sldId id="263" r:id="rId11"/>
    <p:sldId id="264" r:id="rId12"/>
    <p:sldId id="265" r:id="rId13"/>
    <p:sldId id="273" r:id="rId14"/>
    <p:sldId id="274" r:id="rId15"/>
    <p:sldId id="275" r:id="rId16"/>
    <p:sldId id="276" r:id="rId17"/>
    <p:sldId id="277" r:id="rId18"/>
    <p:sldId id="272" r:id="rId19"/>
    <p:sldId id="266" r:id="rId20"/>
    <p:sldId id="278" r:id="rId21"/>
    <p:sldId id="267" r:id="rId22"/>
    <p:sldId id="269" r:id="rId23"/>
    <p:sldId id="271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4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0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8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4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61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09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8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8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7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9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8A60E-AED5-4E47-A81D-4994EEE1DBF8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8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ond1958.narod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57609"/>
            <a:ext cx="7918648" cy="5663679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Московские методические чтения: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методических идей»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«Физика»,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22.03.2014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использования авторских Интернет-ресурсов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учителя физики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«Рождественская физика» 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http://bond1958.narod.ru</a:t>
            </a: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Бондаров Михаил Николаевич,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№1501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 анекдот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Может ли водитель на горной дороге сделать разворот на скорости 120 километров в час?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Может, 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 анекдот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Что распространяется быстрее: свет или звук?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Конечно, звук!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?!!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Если включаешь телевизор, сначала слышишь звук, а уж только потом появляется изображение!</a:t>
            </a:r>
          </a:p>
        </p:txBody>
      </p:sp>
    </p:spTree>
    <p:extLst>
      <p:ext uri="{BB962C8B-B14F-4D97-AF65-F5344CB8AC3E}">
        <p14:creationId xmlns:p14="http://schemas.microsoft.com/office/powerpoint/2010/main" val="23943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Блеф-клуб: «Верите ли Вы, что…»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/>
                <a:ea typeface="Calibri"/>
              </a:rPr>
              <a:t>1.</a:t>
            </a:r>
            <a:r>
              <a:rPr lang="ru-RU" dirty="0">
                <a:latin typeface="Times New Roman"/>
                <a:ea typeface="Calibri"/>
              </a:rPr>
              <a:t> Андрей Николаевич Колмогоров, уже будучи студентом-математиком, участвовал в работе семинара по древнерусской истории, где сделал блестящий доклад, посвящённый земельным отношениям в Новгороде и основанный на анализе писцовых книг XV – XVI вв.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Блеф-клуб: «Верите ли Вы, что…»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2.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Первое открытие школьника Жореса Алфёрова: он обнаружил, что слушать на уроках объяснение учителя более интересно, если знаешь (хотя бы немного) о том, о чём он говорит. </a:t>
            </a:r>
            <a:endParaRPr lang="ru-RU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37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Блеф-клуб: «Верите ли Вы, что…»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3.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Саша Попов – будущий изобретатель радио – сделал будильник с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электрозвонком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который включался часовым механизмом в нужное время. Но как-то раз будильник </a:t>
            </a:r>
            <a:r>
              <a:rPr lang="ru-RU" dirty="0" smtClean="0">
                <a:latin typeface="Times New Roman"/>
                <a:ea typeface="Calibri"/>
              </a:rPr>
              <a:t>зазвонил </a:t>
            </a:r>
            <a:r>
              <a:rPr lang="ru-RU" dirty="0">
                <a:latin typeface="Times New Roman"/>
                <a:ea typeface="Calibri"/>
              </a:rPr>
              <a:t>совсем не вовремя, звонок прозвенел в грозу – под всплески молний.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Блеф-клуб: «Верите ли Вы, что…»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/>
                <a:ea typeface="Calibri"/>
              </a:rPr>
              <a:t>4.</a:t>
            </a:r>
            <a:r>
              <a:rPr lang="ru-RU" dirty="0">
                <a:latin typeface="Times New Roman"/>
                <a:ea typeface="Calibri"/>
              </a:rPr>
              <a:t> Дмитрия Ивановича Менделеева трижды номинировали на </a:t>
            </a:r>
            <a:r>
              <a:rPr lang="ru-RU" dirty="0" err="1">
                <a:latin typeface="Times New Roman"/>
                <a:ea typeface="Calibri"/>
              </a:rPr>
              <a:t>Нобедевскую</a:t>
            </a:r>
            <a:r>
              <a:rPr lang="ru-RU" dirty="0">
                <a:latin typeface="Times New Roman"/>
                <a:ea typeface="Calibri"/>
              </a:rPr>
              <a:t> премию в 1905, 1906 и 1907 гг., но он так и не получил её.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Блеф-клуб: «Верите ли Вы, что…»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/>
                <a:ea typeface="Calibri"/>
              </a:rPr>
              <a:t>5.</a:t>
            </a:r>
            <a:r>
              <a:rPr lang="ru-RU" dirty="0">
                <a:latin typeface="Times New Roman"/>
                <a:ea typeface="Calibri"/>
              </a:rPr>
              <a:t> В Музее истории науки во Флоренции экспонируется изготовленная </a:t>
            </a:r>
            <a:r>
              <a:rPr lang="ru-RU" dirty="0" err="1">
                <a:latin typeface="Times New Roman"/>
                <a:ea typeface="Calibri"/>
              </a:rPr>
              <a:t>Эванджелиста</a:t>
            </a:r>
            <a:r>
              <a:rPr lang="ru-RU" dirty="0">
                <a:latin typeface="Times New Roman"/>
                <a:ea typeface="Calibri"/>
              </a:rPr>
              <a:t> Торричелли линза диаметром 83 мм, которая поражает специалистов высокой степенью совершенства, соответствующей современной точной оптике. В одном из своих писем он писал: «Изобретение, касающееся стёкол, у меня в руках». Однако это письмо оказалось утерянным, и вместе с ним навсегда исчез секрет Торричелли.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Блеф-клуб: «Верите ли Вы, что…»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/>
                <a:ea typeface="Calibri"/>
              </a:rPr>
              <a:t>6.</a:t>
            </a:r>
            <a:r>
              <a:rPr lang="ru-RU" dirty="0">
                <a:latin typeface="Times New Roman"/>
                <a:ea typeface="Calibri"/>
              </a:rPr>
              <a:t> Макс Планк ввёл понятие «квант действия» и явился одним из отцов квантовой теории, однако до конца своей жизни был противником теории относительности Эйнштейна.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Блеф-клуб: «Верите ли Вы, что…»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Да, да, да, да, нет, нет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8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Детективная история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 был превосходный морской хронометр,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 менее надёжные кухонные ходики с маятником и кукушкой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"У хронометра, - думал он, - баланс с пружинкой и период его колебаний не зависит от силы тяжести. А у ходиков - маятник, качания которого зависят от поля тяготения в данном пункте земной поверхности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..."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Рождественская физика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8984" y="207138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лучшее, что делается нами 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весенней созидательной порой, 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творится не тяжёлыми трудами, 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лёгкою искрящейся игрой.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Губерман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Детективная история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 в подвал под кухней, разобрал пол, несколько раз копнул землю - и наткнулся на огромный клад. Это был штабель сундуков с золотом, что был зарыт пятьсот лет назад неизвестными пиратами. Судьба распорядилась так, чтобы дом счастливого семейства оказался как раз над кладом!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131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/>
                <a:ea typeface="Calibri"/>
              </a:rPr>
              <a:t>Задача с изюминкой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естиваль 2014\pic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915276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1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324711"/>
              </p:ext>
            </p:extLst>
          </p:nvPr>
        </p:nvGraphicFramePr>
        <p:xfrm>
          <a:off x="2339752" y="260648"/>
          <a:ext cx="4448175" cy="633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3" imgW="4447922" imgH="6333906" progId="AcroExch.Document.7">
                  <p:embed/>
                </p:oleObj>
              </mc:Choice>
              <mc:Fallback>
                <p:oleObj name="Acrobat Document" r:id="rId3" imgW="4447922" imgH="633390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260648"/>
                        <a:ext cx="4448175" cy="633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Рождественская физика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естиваль 2014\Снимок экрана 2014-03-14 в 22.08.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9503"/>
            <a:ext cx="8136904" cy="410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23448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встречи на сайте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«Рождественская физика»!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0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осей координат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C:\Users\Bondarov\Desktop\Фестиваль 2014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38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псевдорешением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88" y="1340768"/>
            <a:ext cx="4720883" cy="3096344"/>
          </a:xfrm>
          <a:prstGeom prst="rect">
            <a:avLst/>
          </a:prstGeom>
        </p:spPr>
      </p:pic>
      <p:pic>
        <p:nvPicPr>
          <p:cNvPr id="1026" name="Picture 2" descr="E:\Фестиваль 2014\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631779"/>
            <a:ext cx="3743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естиваль 2014\f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660354"/>
            <a:ext cx="37433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36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78" y="0"/>
            <a:ext cx="5644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78" y="0"/>
            <a:ext cx="5644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42900"/>
            <a:ext cx="4800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42900"/>
            <a:ext cx="4800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 анекдот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Скажите, – спрашивает интервьюер миллионера, – в чём секрет Вашего успеха?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терпении, мой друг, в терпении.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Но известны тысячи ситуаций, когда никакое терпение не поможет…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Например?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Ну хотя бы, если носить воду в решете.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 не правы,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взять решето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подождать прихода зимы.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547</Words>
  <Application>Microsoft Office PowerPoint</Application>
  <PresentationFormat>Экран (4:3)</PresentationFormat>
  <Paragraphs>45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Adobe Acrobat Document</vt:lpstr>
      <vt:lpstr>II Московские методические чтения:  «Фестиваль методических идей»  Секция «Физика», 22.03.2014  Из опыта использования авторских Интернет-ресурсов  в работе учителя физики  Сайт «Рождественская физика» http://bond1958.narod.ru/  Бондаров Михаил Николаевич,  лицей №1501</vt:lpstr>
      <vt:lpstr>Рождественская физика</vt:lpstr>
      <vt:lpstr>Выбор осей координат</vt:lpstr>
      <vt:lpstr>Задача с псевдорешением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Заверши анекдот</vt:lpstr>
      <vt:lpstr>Заверши анекдот</vt:lpstr>
      <vt:lpstr>Заверши анекдот</vt:lpstr>
      <vt:lpstr>Блеф-клуб: «Верите ли Вы, что…»</vt:lpstr>
      <vt:lpstr>Блеф-клуб: «Верите ли Вы, что…»</vt:lpstr>
      <vt:lpstr>Блеф-клуб: «Верите ли Вы, что…»</vt:lpstr>
      <vt:lpstr>Блеф-клуб: «Верите ли Вы, что…»</vt:lpstr>
      <vt:lpstr>Блеф-клуб: «Верите ли Вы, что…»</vt:lpstr>
      <vt:lpstr>Блеф-клуб: «Верите ли Вы, что…»</vt:lpstr>
      <vt:lpstr>Блеф-клуб: «Верите ли Вы, что…»</vt:lpstr>
      <vt:lpstr>Детективная история</vt:lpstr>
      <vt:lpstr>Детективная история</vt:lpstr>
      <vt:lpstr>Задача с изюминкой</vt:lpstr>
      <vt:lpstr>Презентация PowerPoint</vt:lpstr>
      <vt:lpstr>Рождественская физика</vt:lpstr>
      <vt:lpstr>Спасибо за внимание!  До встречи на сайте «Рождественская физика»!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Николаевич Бондаров</dc:creator>
  <cp:lastModifiedBy>Михаил Николаевич Бондаров</cp:lastModifiedBy>
  <cp:revision>37</cp:revision>
  <dcterms:created xsi:type="dcterms:W3CDTF">2014-03-18T07:39:51Z</dcterms:created>
  <dcterms:modified xsi:type="dcterms:W3CDTF">2014-03-21T08:39:07Z</dcterms:modified>
</cp:coreProperties>
</file>